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47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39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162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16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34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11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05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76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75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51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42D06-0FBB-4357-B5AE-1FDBCBBADC50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B172A-A901-4197-912A-673BDAEE56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14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" y="0"/>
            <a:ext cx="9109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" y="0"/>
            <a:ext cx="9103844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75747" y="1627477"/>
            <a:ext cx="466825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pushing against each other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biggest force pushes forwards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difference in the forces	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the big force – the small force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= 60 -15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= 45	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45 N forwards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4605" y="2351219"/>
            <a:ext cx="48366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are both push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forwards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They add together.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	= 40 + 10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= 50 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 N </a:t>
            </a:r>
            <a:r>
              <a:rPr lang="en-GB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forwards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65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7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31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2018-05-29T11:16:32Z</dcterms:created>
  <dcterms:modified xsi:type="dcterms:W3CDTF">2018-05-29T11:26:57Z</dcterms:modified>
</cp:coreProperties>
</file>